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818" autoAdjust="0"/>
  </p:normalViewPr>
  <p:slideViewPr>
    <p:cSldViewPr snapToGrid="0">
      <p:cViewPr varScale="1">
        <p:scale>
          <a:sx n="81" d="100"/>
          <a:sy n="81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E5ACB-384E-400B-82FE-C558935344ED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2FE5C-4382-4516-8ED1-6AF062ECA7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020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="https://pixabay.com/users/mohamed_hassan-5229782/?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=48994"&gt;Mohamed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=48994"&gt;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大家好，我今天要來分享我初次進入職業隊的經歷。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176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="https://pixabay.com/users/videoplasty-19751245/?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=63846"&gt;VideoPlasty.com&lt;/a&gt;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=63846"&gt;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在前輩的開導下，我決定放下過去的光環，重新以隊伍的利益為優先。我開始更加專注於團隊的戰術安排，並且積極與隊友們溝通和合作。我明白了，只有團隊的勝利才是真正的勝利。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544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="https://pixabay.com/users/tommyvideo-3092371/?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=5159"&gt;Tomislav </a:t>
            </a:r>
            <a:r>
              <a:rPr lang="en-US" altLang="zh-TW" dirty="0" err="1"/>
              <a:t>Jakupec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=5159"&gt;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隨著心態的轉變，我的表現也逐漸穩定下來。在接下來的比賽中，我和隊友們默契配合，這次經歷讓我明白了團隊合作的重要性，也讓我在職業生涯中邁出了堅實的一步。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4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="https://pixabay.com/users/computergottyt-2511322/?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=31806"&gt;</a:t>
            </a:r>
            <a:r>
              <a:rPr lang="en-US" altLang="zh-TW" dirty="0" err="1"/>
              <a:t>computergottyt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=31806"&gt;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在校隊時，我一直是絕對主力，帶領隊伍贏得了無數比賽的勝利。這讓我對自己的實力充滿信心，並且夢想著能夠進入職業隊，成為一名真正的職業選手。終於，我如願以償，成功加入了一支知名的職業電競隊伍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48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="https://pixabay.com/users/tommyvideo-3092371/?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=96726"&gt;Tomislav </a:t>
            </a:r>
            <a:r>
              <a:rPr lang="en-US" altLang="zh-TW" dirty="0" err="1"/>
              <a:t>Jakupec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=96726"&gt;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然而，進入職業隊後，我發現情況並不像我想像的那麼簡單。職業隊的戰術安排和校隊完全不同，我不再是隊伍的戰術第一選擇。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1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="https://pixabay.com/users/amorn_mimi-27759397/?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=187521"&gt;Amorn </a:t>
            </a:r>
            <a:r>
              <a:rPr lang="en-US" altLang="zh-TW" dirty="0" err="1"/>
              <a:t>Chumnit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=187521"&gt;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這讓我感到非常不適應，心裡充滿了失落和不安。我無法放棄以前在校隊時絕對主力的光環，這種心態讓我在訓練和比賽中表現得非常糟糕。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88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="https://pixabay.com/users/multiplecontenthere-30762907/?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=200657"&gt;</a:t>
            </a:r>
            <a:r>
              <a:rPr lang="en-US" altLang="zh-TW" dirty="0" err="1"/>
              <a:t>MuneeB</a:t>
            </a:r>
            <a:r>
              <a:rPr lang="en-US" altLang="zh-TW" dirty="0"/>
              <a:t> MI&lt;/a&gt;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=200657"&gt;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儘管如此，我還是努力適應新的環境。我每天都加倍訓練，希望能夠重新贏得教練和隊友的信任。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43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="https://pixabay.com/users/dthedelinquent-14439364/?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=50314"&gt;Joey Velasquez&lt;/a&gt;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=50314"&gt;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然而，心態上的問題讓我無法全心全意地投入到隊伍的戰術中，這讓我的表現始終不盡如人意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65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="https://pixabay.com/users/distillvideos-1280814/?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=1112"&gt;</a:t>
            </a:r>
            <a:r>
              <a:rPr lang="en-US" altLang="zh-TW" dirty="0" err="1"/>
              <a:t>DistillVideos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=1112"&gt;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在一次重要的比賽中，我因為過於執著於個人的表現，差點搞砸了整場比賽。這讓隊伍陷入了非常不利的局面，隊友們對我也開始產生了不滿和懷疑。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21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="https://pixabay.com/users/vjloopsdotnet-12767861/?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=57963"&gt;</a:t>
            </a:r>
            <a:r>
              <a:rPr lang="en-US" altLang="zh-TW" dirty="0" err="1"/>
              <a:t>vjloopsDOTnet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=57963"&gt;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就在我感到無比沮喪和迷茫時，隊伍中的一位前輩找到了我。他看出了我的問題，並且耐心地開導我。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400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="https://pixabay.com/users/patw64-16142356/?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=75999"&gt;Patrick Williams&lt;/a&gt;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=75999"&gt;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他告訴我：「不要為了勝負搞亂了自己，自信，可以是動力，也可以是魔鬼。」這句話深深觸動了我，讓我開始反思自己的行為和心態。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2FE5C-4382-4516-8ED1-6AF062ECA7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8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DED94-5AAE-FBE6-C1C9-66B31FAF2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E35604-DFDC-D4A1-EA5A-310418AB0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2C8C87-5885-C532-2B72-B17EE7F5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6FD91C-7735-286D-264E-7E4C0C68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F03AF4-1BC4-66E5-639E-39027389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52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D6631-2BD9-5FAB-5E1F-050F1E19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23287B-1CD7-715A-59F7-3863CD865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F6CD36-9540-FF5B-BD79-5B0F3FBF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2DEB6F-4ACA-7A4C-2F31-59CC32FE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DE6B77-E99D-ED73-4752-A6D999B5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01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6021072-970E-CC98-560C-B0CF1A7D2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0C278C1-C572-168E-2A5D-DBF00EBA4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48F359-DD41-83AF-DCA3-0B4A34F2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FBA4AF-779E-614C-F428-11C9138A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A230CB-55C4-EF1C-CE28-CB3EC61F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976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B8B471-7FD2-D8A7-B45A-915986DA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9A4D4-A0C0-D81F-D193-539FAEB92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146738-7F46-6738-BD56-81600779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50444F-FBF3-36FD-EE93-D495FEAC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55A99E-3711-E600-CB95-1B6EB446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48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EA548-318A-4127-B0B7-44837421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C14A31-57EE-83EC-BDD2-A8F6C39AE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572DBF-FEEA-827E-1C85-30DDA9CCD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E50B03-9271-2D2E-2528-8C3159DD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B7E694-8585-AFDF-FB5F-DD6F83A2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03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FE3AE-4ACF-BD1C-6D47-1257C48A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07914-7DC0-13BC-2B44-24A202C72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3D6232-A660-C44E-F8CE-B25EF899D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D39D-84F2-FB90-337B-01005C93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3DD2D1-4145-2E17-1A3F-E2B5D968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1D47F7-4450-BE57-5B03-6D7F06F5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35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1EA2B-8A12-2DC4-7D19-83709F12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76C7D7-27B8-886E-6EE7-85A704AED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570FF7-DFC4-ADF2-3BB9-FB870406C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01607AB-2183-B357-0B3A-E752701D2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C2F8DC-7871-B7E1-7F1A-B96890C15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FD8D938-029C-5B20-11B6-1A2920D3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AF31C47-E26E-9AC7-A47E-D31E865B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100EB1-4D92-BFAA-59BD-D0D8288E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45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CACEB-DAAC-46FA-2DCA-388902AE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81788A4-692C-EDD6-5F5A-50D7E443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E112AE-08E3-AD16-57C3-6D9031E8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35BF98-4BBA-C907-9B44-5EF21803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48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269EE82-768E-8CFA-0113-46B24CF3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CC9842-33A1-F969-5C21-619C627B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739EAD-7153-250F-746D-DAA20AD8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38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7BCEE-89D8-C07E-FC15-0D081A8F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8F883D-B2D5-5873-23F2-8C8B4BA40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7D915B-BE5F-0CAD-DF6B-5DE32903C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54C778-ACF8-1C2D-446B-17704054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3AE773-5DF2-839B-C179-889015E7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6C5B3F-2171-2A34-E9C8-87E0C075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51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F33E4-05E9-F5BE-C2FC-46E8250A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8614A82-F91E-8713-2AE3-3D59F756B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985FD5-C41A-192E-3EF8-3B18F7A5A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164D02-2223-C4D9-53F9-5590B6EF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951939-4526-8BE2-7A1C-FA05882B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133BEB-BCD7-6CFC-52AB-89455D49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35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22A39C-9519-CECC-048C-17DF1205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3A0828-8D9A-C2DE-7CD5-2014EE25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682C65-8D35-332E-0368-7F43C87B3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536D5-237D-4C8B-A8B3-820D49479347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2A71D3-AE87-810F-FC97-6934996F9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31B6A-16E5-031A-B63C-D7C16ABBE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19004-1EAE-4DC7-B45A-AB99A1BED1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21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8994-457717367_small">
            <a:hlinkClick r:id="" action="ppaction://media"/>
            <a:extLst>
              <a:ext uri="{FF2B5EF4-FFF2-40B4-BE49-F238E27FC236}">
                <a16:creationId xmlns:a16="http://schemas.microsoft.com/office/drawing/2014/main" id="{475AF4E4-7E7A-E5C9-7DB6-8658103C8C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3846-508273059_small">
            <a:hlinkClick r:id="" action="ppaction://media"/>
            <a:extLst>
              <a:ext uri="{FF2B5EF4-FFF2-40B4-BE49-F238E27FC236}">
                <a16:creationId xmlns:a16="http://schemas.microsoft.com/office/drawing/2014/main" id="{B77DEE0A-2F7B-52E5-279F-8B4460E1B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1B22BFD-77F0-4EAE-160C-FBD5414BE7BD}"/>
              </a:ext>
            </a:extLst>
          </p:cNvPr>
          <p:cNvSpPr txBox="1"/>
          <p:nvPr/>
        </p:nvSpPr>
        <p:spPr>
          <a:xfrm>
            <a:off x="543296" y="830674"/>
            <a:ext cx="6121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 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159-183300205_small">
            <a:hlinkClick r:id="" action="ppaction://media"/>
            <a:extLst>
              <a:ext uri="{FF2B5EF4-FFF2-40B4-BE49-F238E27FC236}">
                <a16:creationId xmlns:a16="http://schemas.microsoft.com/office/drawing/2014/main" id="{482EB681-6B19-FDDF-6552-8AAD93746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1806-388997519_small">
            <a:hlinkClick r:id="" action="ppaction://media"/>
            <a:extLst>
              <a:ext uri="{FF2B5EF4-FFF2-40B4-BE49-F238E27FC236}">
                <a16:creationId xmlns:a16="http://schemas.microsoft.com/office/drawing/2014/main" id="{97F87215-517D-F277-10B9-340C6CC74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B214EEE-9D98-32D5-1408-3F36D56BA3C0}"/>
              </a:ext>
            </a:extLst>
          </p:cNvPr>
          <p:cNvSpPr txBox="1"/>
          <p:nvPr/>
        </p:nvSpPr>
        <p:spPr>
          <a:xfrm>
            <a:off x="365166" y="438788"/>
            <a:ext cx="6121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18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6726-656497221_small">
            <a:hlinkClick r:id="" action="ppaction://media"/>
            <a:extLst>
              <a:ext uri="{FF2B5EF4-FFF2-40B4-BE49-F238E27FC236}">
                <a16:creationId xmlns:a16="http://schemas.microsoft.com/office/drawing/2014/main" id="{C5F03706-CE79-B912-F731-0B096B8C4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47D3F34-8BDB-498E-1EE5-8ACBD00B9E40}"/>
              </a:ext>
            </a:extLst>
          </p:cNvPr>
          <p:cNvSpPr txBox="1"/>
          <p:nvPr/>
        </p:nvSpPr>
        <p:spPr>
          <a:xfrm>
            <a:off x="477981" y="1042060"/>
            <a:ext cx="61811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0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87521-880681741_small">
            <a:hlinkClick r:id="" action="ppaction://media"/>
            <a:extLst>
              <a:ext uri="{FF2B5EF4-FFF2-40B4-BE49-F238E27FC236}">
                <a16:creationId xmlns:a16="http://schemas.microsoft.com/office/drawing/2014/main" id="{24484036-5A1C-DEFD-0CE3-C82B01E7E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0657-913478674_small">
            <a:hlinkClick r:id="" action="ppaction://media"/>
            <a:extLst>
              <a:ext uri="{FF2B5EF4-FFF2-40B4-BE49-F238E27FC236}">
                <a16:creationId xmlns:a16="http://schemas.microsoft.com/office/drawing/2014/main" id="{9EA62E88-B769-FB6E-DDFA-C0D5F8DDC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A66B5D7-9720-9DE8-B3C3-0037E6F24287}"/>
              </a:ext>
            </a:extLst>
          </p:cNvPr>
          <p:cNvSpPr txBox="1"/>
          <p:nvPr/>
        </p:nvSpPr>
        <p:spPr>
          <a:xfrm>
            <a:off x="567046" y="949427"/>
            <a:ext cx="6121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 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0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0314-460401332_small">
            <a:hlinkClick r:id="" action="ppaction://media"/>
            <a:extLst>
              <a:ext uri="{FF2B5EF4-FFF2-40B4-BE49-F238E27FC236}">
                <a16:creationId xmlns:a16="http://schemas.microsoft.com/office/drawing/2014/main" id="{2504FDF1-A4B4-D858-B559-C27F9C755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3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12-142930259_small">
            <a:hlinkClick r:id="" action="ppaction://media"/>
            <a:extLst>
              <a:ext uri="{FF2B5EF4-FFF2-40B4-BE49-F238E27FC236}">
                <a16:creationId xmlns:a16="http://schemas.microsoft.com/office/drawing/2014/main" id="{CB2036A2-C04F-C78E-8D3A-4563927B8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A1FA4C7-B9A9-4DE1-02D2-1AD19D351A82}"/>
              </a:ext>
            </a:extLst>
          </p:cNvPr>
          <p:cNvSpPr txBox="1"/>
          <p:nvPr/>
        </p:nvSpPr>
        <p:spPr>
          <a:xfrm>
            <a:off x="329540" y="700046"/>
            <a:ext cx="6121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 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367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7963-486900368_small">
            <a:hlinkClick r:id="" action="ppaction://media"/>
            <a:extLst>
              <a:ext uri="{FF2B5EF4-FFF2-40B4-BE49-F238E27FC236}">
                <a16:creationId xmlns:a16="http://schemas.microsoft.com/office/drawing/2014/main" id="{608F4769-D30D-E04C-165F-9DE5F83D74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5B04666-6329-5334-6CA1-84195DBF9017}"/>
              </a:ext>
            </a:extLst>
          </p:cNvPr>
          <p:cNvSpPr txBox="1"/>
          <p:nvPr/>
        </p:nvSpPr>
        <p:spPr>
          <a:xfrm>
            <a:off x="667987" y="800985"/>
            <a:ext cx="61811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 </a:t>
            </a:r>
          </a:p>
        </p:txBody>
      </p:sp>
    </p:spTree>
    <p:extLst>
      <p:ext uri="{BB962C8B-B14F-4D97-AF65-F5344CB8AC3E}">
        <p14:creationId xmlns:p14="http://schemas.microsoft.com/office/powerpoint/2010/main" val="213834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5999-557395104_small">
            <a:hlinkClick r:id="" action="ppaction://media"/>
            <a:extLst>
              <a:ext uri="{FF2B5EF4-FFF2-40B4-BE49-F238E27FC236}">
                <a16:creationId xmlns:a16="http://schemas.microsoft.com/office/drawing/2014/main" id="{A846DDAE-0BB2-8122-440D-AE7E4D4BB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5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1392</Words>
  <Application>Microsoft Office PowerPoint</Application>
  <PresentationFormat>寬螢幕</PresentationFormat>
  <Paragraphs>43</Paragraphs>
  <Slides>11</Slides>
  <Notes>11</Notes>
  <HiddenSlides>0</HiddenSlides>
  <MMClips>11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康文 邱</dc:creator>
  <cp:lastModifiedBy>康文 邱</cp:lastModifiedBy>
  <cp:revision>1</cp:revision>
  <dcterms:created xsi:type="dcterms:W3CDTF">2024-10-24T07:10:21Z</dcterms:created>
  <dcterms:modified xsi:type="dcterms:W3CDTF">2024-10-24T08:33:50Z</dcterms:modified>
</cp:coreProperties>
</file>